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photoAlbum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45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1618DB-FAC3-4F82-8E5E-9702B6FB5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F83F511-9B18-49F5-AE8B-8C9576058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6076B5-51CE-4175-8AF0-43C7DE5F6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BAC4C5-57D7-4EAC-A4AC-BCB5404C2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1A0FFD0-5F2D-47FF-BF68-D59BC51E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657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C5077E-626A-4B73-8C69-68EEA3F5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E50A37B-CFC3-45A5-B439-64E3EA17F6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309416C-04B7-4FCE-8B1B-B36E49D48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E8A5F9-B224-4690-BA12-51186DED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C5942F4-1004-42A7-8E1B-22E3AD07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0040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59E9DA7-A667-4EA3-BC7F-2B8A76871A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BCC46CD-857F-4E2C-9090-FFD805FF00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EAE56E3-14A2-4336-ABDC-404EC87EC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0147D97-D0D2-40E4-80BE-814532BE5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37129A3-069B-4E97-8C09-06E028C9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163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17F5890-216B-4931-85D1-2C1ABEDC4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EEC56E3-3385-4CCC-95FE-F7BACADD1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41A9862-1950-4887-BB32-02FA522E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C221B68-F40F-46CC-8EA5-33564936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4B258DE-6E94-4CD2-A3A7-E216E9CC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3430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6A03E8-9B29-4242-A297-465D61DE4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CE70997-33B3-4373-9F90-02BE60F68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B377EBA-1FC7-4233-B22A-9DDBD6C38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EF9EBEC-AC1F-4C5C-9799-E48EE815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C0EF0C5-16CE-4D70-816E-098A0425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518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AEEF59-77F7-4DF1-92F8-88DFCAF7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2BF5E3F-5C6D-4427-B605-FAF3797D7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A383367-3F21-44C7-A394-3A5C2937D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EAF7992-C42C-440B-8D26-91C1A92A9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8A47909-C329-4668-ACB2-5679E455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7796D67-6CC6-4410-919C-591DAE4B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1751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22349E-EC30-4DCE-BBCD-49019897A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099BF97-2D80-4075-916C-29701BC81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7102EE0-DAAF-4312-B4C2-719121679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6C11141-70CF-4211-B5DF-AA3B2B345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9F833DA7-E746-4745-AACF-6D4A62C72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A2361F4-08A0-4EBC-BC2D-9AD8E039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CF5ED31-4A35-4BA8-A7FE-5E80EC738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B6280147-B2E2-4246-BFF3-D578FEAE7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0325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35F7ADC-69B7-4EE7-A04F-29000B67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B3E63E8-08EB-43F9-9B26-ED740D2EC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205138F-F494-4556-ABC7-4894A9F60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C9D2DF9-26F9-4522-8570-17B71FE4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043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5D0B7E0-4156-4EA7-B879-47C3E547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9D30116-8E2B-4159-B3D9-391F22E6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2D23C0B-1EF1-430A-9554-0D324FE00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245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D13D23-4308-4042-B37D-1A8F8FDD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2E4D0E-AF36-409B-B600-60DC5426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42DE0B4-1F01-4E01-AF9B-7B3DB6790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BA2EE08-4654-40A7-9B3B-B0B0EBD73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251EEB-6ECD-46CF-8F7D-DAD7F0D9A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48483B0-9B46-43CC-810B-7480144FA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99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B5EFA5-E5A4-4559-8A0E-992B4FA7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4B8E1CC-5ED3-4E12-8CF3-4F0E02ACDD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DB75A93-2679-4887-A2D7-846375988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0F52655-0204-4319-99AE-6085D79E5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53B6D44-A90D-49CB-80E7-2E8CEC33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FF213AE-DD1F-4CB4-9451-DAB02143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655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98A9CCA-3843-4A30-BD03-0CB6003C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8EA84E0-6300-44FD-8FC9-96F82156B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A17D7CF-D449-4261-AA7A-28712A1859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E0ED4-4D22-4D6E-90BC-1EAF562D20D7}" type="datetimeFigureOut">
              <a:rPr lang="nb-NO" smtClean="0"/>
              <a:t>27.03.2019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C62BAF-65DD-416A-9806-56545264D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D1AE168-52EE-4265-9936-57FC9629A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9116-1364-45DE-A05E-C08941F65D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35471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IMG_20171109_130749">
            <a:extLst>
              <a:ext uri="{FF2B5EF4-FFF2-40B4-BE49-F238E27FC236}">
                <a16:creationId xmlns:a16="http://schemas.microsoft.com/office/drawing/2014/main" id="{F8A50D72-C260-4D86-A502-E720180158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7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IMG_20171109_130756">
            <a:extLst>
              <a:ext uri="{FF2B5EF4-FFF2-40B4-BE49-F238E27FC236}">
                <a16:creationId xmlns:a16="http://schemas.microsoft.com/office/drawing/2014/main" id="{375D2521-EFD3-42DC-84AB-01B04E2427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7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IMG_20171109_130828">
            <a:extLst>
              <a:ext uri="{FF2B5EF4-FFF2-40B4-BE49-F238E27FC236}">
                <a16:creationId xmlns:a16="http://schemas.microsoft.com/office/drawing/2014/main" id="{A74A92B9-9415-4011-86D5-4BC4339633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97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IMG_20171109_130840">
            <a:extLst>
              <a:ext uri="{FF2B5EF4-FFF2-40B4-BE49-F238E27FC236}">
                <a16:creationId xmlns:a16="http://schemas.microsoft.com/office/drawing/2014/main" id="{E714CABD-3B53-4B54-AECD-8470CC070C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3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IMG_20171109_133126">
            <a:extLst>
              <a:ext uri="{FF2B5EF4-FFF2-40B4-BE49-F238E27FC236}">
                <a16:creationId xmlns:a16="http://schemas.microsoft.com/office/drawing/2014/main" id="{58D02C9C-C616-48A1-9BEC-8406B9F83C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5" y="0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3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IMG_20171109_133141">
            <a:extLst>
              <a:ext uri="{FF2B5EF4-FFF2-40B4-BE49-F238E27FC236}">
                <a16:creationId xmlns:a16="http://schemas.microsoft.com/office/drawing/2014/main" id="{4927FD4E-A994-4A1D-921B-BCBA259F8B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775" y="0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21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IMG_20171214_192617">
            <a:extLst>
              <a:ext uri="{FF2B5EF4-FFF2-40B4-BE49-F238E27FC236}">
                <a16:creationId xmlns:a16="http://schemas.microsoft.com/office/drawing/2014/main" id="{FC2DFA72-B3C6-4E4E-A3A8-E2AE6C307F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12192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90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Haldor Halvorsen</dc:creator>
  <cp:lastModifiedBy>Haldor Halvorsen</cp:lastModifiedBy>
  <cp:revision>1</cp:revision>
  <dcterms:created xsi:type="dcterms:W3CDTF">2019-03-27T22:19:06Z</dcterms:created>
  <dcterms:modified xsi:type="dcterms:W3CDTF">2019-03-27T22:20:46Z</dcterms:modified>
</cp:coreProperties>
</file>